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3" r:id="rId18"/>
    <p:sldId id="275" r:id="rId19"/>
    <p:sldId id="276" r:id="rId20"/>
    <p:sldId id="274" r:id="rId21"/>
    <p:sldId id="277" r:id="rId22"/>
    <p:sldId id="278" r:id="rId23"/>
    <p:sldId id="272" r:id="rId2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8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27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056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613" y="2599901"/>
            <a:ext cx="10772775" cy="1658198"/>
          </a:xfrm>
        </p:spPr>
        <p:txBody>
          <a:bodyPr/>
          <a:lstStyle>
            <a:lvl1pPr algn="ctr">
              <a:defRPr b="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8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fld id="{52C02EEC-7546-44F6-B0D0-BD68F975E7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657224" y="2157731"/>
            <a:ext cx="10772775" cy="38084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ホームベース 8"/>
          <p:cNvSpPr/>
          <p:nvPr userDrawn="1"/>
        </p:nvSpPr>
        <p:spPr>
          <a:xfrm flipH="1">
            <a:off x="685800" y="1625975"/>
            <a:ext cx="11506199" cy="142250"/>
          </a:xfrm>
          <a:prstGeom prst="homePlat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903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22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7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76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29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3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3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1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2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2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1943100"/>
            <a:ext cx="8912470" cy="1188794"/>
          </a:xfrm>
        </p:spPr>
        <p:txBody>
          <a:bodyPr/>
          <a:lstStyle/>
          <a:p>
            <a:r>
              <a:rPr lang="ja-JP" altLang="en-US" b="1" dirty="0" smtClean="0"/>
              <a:t>第一回</a:t>
            </a:r>
            <a:r>
              <a:rPr kumimoji="1" lang="en-US" altLang="ja-JP" sz="11500" b="1" dirty="0" smtClean="0">
                <a:solidFill>
                  <a:srgbClr val="C00000"/>
                </a:solidFill>
              </a:rPr>
              <a:t>Ex</a:t>
            </a:r>
            <a:r>
              <a:rPr kumimoji="1" lang="ja-JP" altLang="en-US" b="1" dirty="0" smtClean="0"/>
              <a:t>先輩塾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32084" y="3131894"/>
            <a:ext cx="9144000" cy="1655762"/>
          </a:xfrm>
        </p:spPr>
        <p:txBody>
          <a:bodyPr/>
          <a:lstStyle/>
          <a:p>
            <a:r>
              <a:rPr kumimoji="1" lang="ja-JP" altLang="en-US" dirty="0" smtClean="0"/>
              <a:t>シューティングゲームを作っていこう</a:t>
            </a:r>
            <a:r>
              <a:rPr lang="ja-JP" altLang="en-US" dirty="0"/>
              <a:t>！</a:t>
            </a:r>
            <a:endParaRPr kumimoji="1" lang="en-US" altLang="ja-JP" dirty="0" smtClean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97008" y="6379186"/>
            <a:ext cx="4135316" cy="5537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kumimoji="1"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２０１９年６月１０日（月）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91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 smtClean="0"/>
              <a:t>ScriptableObject</a:t>
            </a:r>
            <a:endParaRPr kumimoji="1" lang="ja-JP" altLang="en-US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389" y="499533"/>
            <a:ext cx="12192000" cy="585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1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-Ex02 </a:t>
            </a:r>
            <a:r>
              <a:rPr lang="ja-JP" altLang="en-US" dirty="0"/>
              <a:t>データ</a:t>
            </a:r>
            <a:r>
              <a:rPr lang="ja-JP" altLang="en-US" dirty="0" smtClean="0"/>
              <a:t>の設定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さっきのやつを設定します。</a:t>
            </a:r>
            <a:endParaRPr kumimoji="1" lang="en-US" altLang="ja-JP" dirty="0" smtClean="0"/>
          </a:p>
          <a:p>
            <a:r>
              <a:rPr lang="ja-JP" altLang="en-US" dirty="0"/>
              <a:t>前</a:t>
            </a:r>
            <a:r>
              <a:rPr lang="ja-JP" altLang="en-US" dirty="0" smtClean="0"/>
              <a:t>の</a:t>
            </a:r>
            <a:r>
              <a:rPr lang="en-US" altLang="ja-JP" dirty="0" smtClean="0"/>
              <a:t>Unity</a:t>
            </a:r>
            <a:r>
              <a:rPr lang="ja-JP" altLang="en-US" dirty="0" smtClean="0"/>
              <a:t>を見ながらやりましょう。</a:t>
            </a:r>
            <a:endParaRPr lang="en-US" altLang="ja-JP" dirty="0" smtClean="0"/>
          </a:p>
          <a:p>
            <a:r>
              <a:rPr kumimoji="1" lang="ja-JP" altLang="en-US" dirty="0"/>
              <a:t>詳しく</a:t>
            </a:r>
            <a:r>
              <a:rPr kumimoji="1" lang="ja-JP" altLang="en-US" dirty="0" smtClean="0"/>
              <a:t>はサイトを見ましょう＾＾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39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-05 </a:t>
            </a:r>
            <a:r>
              <a:rPr kumimoji="1" lang="ja-JP" altLang="en-US" dirty="0" smtClean="0"/>
              <a:t>当たり判定の設定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画像に合わせて当たり判定を設定しよう！</a:t>
            </a:r>
            <a:endParaRPr kumimoji="1" lang="en-US" altLang="ja-JP" dirty="0" smtClean="0"/>
          </a:p>
          <a:p>
            <a:r>
              <a:rPr kumimoji="1" lang="en-US" altLang="ja-JP" dirty="0" smtClean="0"/>
              <a:t>Trigger</a:t>
            </a:r>
            <a:r>
              <a:rPr kumimoji="1" lang="ja-JP" altLang="en-US" dirty="0" smtClean="0"/>
              <a:t>にしておいてね！</a:t>
            </a:r>
            <a:endParaRPr kumimoji="1" lang="en-US" altLang="ja-JP" dirty="0" smtClean="0"/>
          </a:p>
          <a:p>
            <a:r>
              <a:rPr lang="ja-JP" altLang="en-US" dirty="0" smtClean="0"/>
              <a:t>あと</a:t>
            </a:r>
            <a:r>
              <a:rPr lang="en-US" altLang="ja-JP" dirty="0" err="1" smtClean="0"/>
              <a:t>RigidBody</a:t>
            </a:r>
            <a:r>
              <a:rPr lang="ja-JP" altLang="en-US" dirty="0" smtClean="0"/>
              <a:t>で</a:t>
            </a:r>
            <a:r>
              <a:rPr lang="en-US" altLang="ja-JP" dirty="0" smtClean="0"/>
              <a:t>Freeze</a:t>
            </a:r>
            <a:r>
              <a:rPr lang="ja-JP" altLang="en-US" dirty="0" smtClean="0"/>
              <a:t>しといてネ♪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3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-Ex03</a:t>
            </a:r>
            <a:r>
              <a:rPr kumimoji="1" lang="ja-JP" altLang="en-US" dirty="0" smtClean="0"/>
              <a:t>　当たったときの処理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弾</a:t>
            </a:r>
            <a:r>
              <a:rPr kumimoji="1" lang="ja-JP" altLang="en-US" dirty="0" smtClean="0"/>
              <a:t>に当たったら</a:t>
            </a:r>
            <a:r>
              <a:rPr kumimoji="1" lang="ja-JP" altLang="en-US" dirty="0" err="1" smtClean="0"/>
              <a:t>、、、</a:t>
            </a:r>
            <a:r>
              <a:rPr kumimoji="1" lang="ja-JP" altLang="en-US" dirty="0" smtClean="0"/>
              <a:t>ダメージを受ける！</a:t>
            </a:r>
            <a:endParaRPr kumimoji="1" lang="en-US" altLang="ja-JP" dirty="0" smtClean="0"/>
          </a:p>
          <a:p>
            <a:r>
              <a:rPr lang="ja-JP" altLang="en-US" dirty="0" smtClean="0"/>
              <a:t>でもその処理を普通に書いても面白くない！！</a:t>
            </a:r>
            <a:endParaRPr lang="en-US" altLang="ja-JP" dirty="0" smtClean="0"/>
          </a:p>
          <a:p>
            <a:r>
              <a:rPr kumimoji="1" lang="ja-JP" altLang="en-US" dirty="0"/>
              <a:t>そう</a:t>
            </a:r>
            <a:r>
              <a:rPr kumimoji="1" lang="ja-JP" altLang="en-US" dirty="0" smtClean="0"/>
              <a:t>だ！</a:t>
            </a:r>
            <a:r>
              <a:rPr kumimoji="1" lang="en-US" altLang="ja-JP" dirty="0" err="1" smtClean="0"/>
              <a:t>UnityEvent</a:t>
            </a:r>
            <a:r>
              <a:rPr kumimoji="1" lang="ja-JP" altLang="en-US" dirty="0" smtClean="0"/>
              <a:t>を使おう！！！</a:t>
            </a:r>
            <a:r>
              <a:rPr kumimoji="1" lang="en-US" altLang="ja-JP" dirty="0" smtClean="0"/>
              <a:t>()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10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 smtClean="0"/>
              <a:t>UnityEvent</a:t>
            </a:r>
            <a:endParaRPr kumimoji="1" lang="ja-JP" altLang="en-US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3286"/>
            <a:ext cx="12192000" cy="587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3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-Ex04 </a:t>
            </a:r>
            <a:r>
              <a:rPr kumimoji="1" lang="ja-JP" altLang="en-US" dirty="0" smtClean="0"/>
              <a:t>処理の設定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さっき作っ</a:t>
            </a:r>
            <a:r>
              <a:rPr lang="ja-JP" altLang="en-US" dirty="0" smtClean="0"/>
              <a:t>たイベントで処理を設定しよう！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06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-06 </a:t>
            </a:r>
            <a:r>
              <a:rPr kumimoji="1" lang="ja-JP" altLang="en-US" dirty="0" smtClean="0"/>
              <a:t>実行しよう！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実行して、敵がダメージを受けて弾が消えたら成功！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111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気分で遊んでみよう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0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何</a:t>
            </a:r>
            <a:r>
              <a:rPr lang="ja-JP" altLang="en-US" dirty="0" smtClean="0"/>
              <a:t>したい</a:t>
            </a:r>
            <a:r>
              <a:rPr lang="ja-JP" altLang="en-US" dirty="0"/>
              <a:t>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3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ダメージのエフェクトほしいなぁ、、、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2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11500" dirty="0" smtClean="0"/>
              <a:t>お久しぶりです</a:t>
            </a:r>
            <a:endParaRPr kumimoji="1" lang="ja-JP" altLang="en-US" sz="11500" dirty="0"/>
          </a:p>
        </p:txBody>
      </p:sp>
    </p:spTree>
    <p:extLst>
      <p:ext uri="{BB962C8B-B14F-4D97-AF65-F5344CB8AC3E}">
        <p14:creationId xmlns:p14="http://schemas.microsoft.com/office/powerpoint/2010/main" val="2622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-07 </a:t>
            </a:r>
            <a:r>
              <a:rPr kumimoji="1" lang="ja-JP" altLang="en-US" dirty="0" smtClean="0"/>
              <a:t>エフェクト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とりあえず、点滅すれば</a:t>
            </a:r>
            <a:r>
              <a:rPr kumimoji="1" lang="ja-JP" altLang="en-US" dirty="0" err="1" smtClean="0"/>
              <a:t>いっか</a:t>
            </a:r>
            <a:r>
              <a:rPr kumimoji="1" lang="ja-JP" altLang="en-US" dirty="0" smtClean="0"/>
              <a:t>！！</a:t>
            </a:r>
            <a:r>
              <a:rPr kumimoji="1" lang="en-US" altLang="ja-JP" dirty="0" smtClean="0"/>
              <a:t>^^</a:t>
            </a:r>
          </a:p>
          <a:p>
            <a:r>
              <a:rPr kumimoji="1" lang="ja-JP" altLang="en-US" dirty="0" smtClean="0"/>
              <a:t>ゴリラで実装するので参考にしないでネ</a:t>
            </a:r>
            <a:endParaRPr kumimoji="1" lang="en-US" altLang="ja-JP" dirty="0" smtClean="0"/>
          </a:p>
          <a:p>
            <a:r>
              <a:rPr lang="ja-JP" altLang="en-US" dirty="0"/>
              <a:t>参考に</a:t>
            </a:r>
            <a:r>
              <a:rPr lang="ja-JP" altLang="en-US" dirty="0" smtClean="0"/>
              <a:t>はさせないけど、汎用性をもたせと</a:t>
            </a:r>
            <a:r>
              <a:rPr lang="ja-JP" altLang="en-US" dirty="0" err="1" smtClean="0"/>
              <a:t>こっ</a:t>
            </a:r>
            <a:r>
              <a:rPr lang="ja-JP" altLang="en-US" dirty="0" smtClean="0"/>
              <a:t>と！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err="1"/>
              <a:t>、、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練習として、ね？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780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-08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 dirty="0" smtClean="0"/>
              <a:t>Shooting</a:t>
            </a:r>
            <a:r>
              <a:rPr lang="ja-JP" altLang="en-US" dirty="0" smtClean="0"/>
              <a:t>を作り始めた。</a:t>
            </a:r>
            <a:endParaRPr lang="en-US" altLang="ja-JP" dirty="0" smtClean="0"/>
          </a:p>
          <a:p>
            <a:r>
              <a:rPr kumimoji="1" lang="en-US" altLang="ja-JP" dirty="0" err="1" smtClean="0"/>
              <a:t>ScriptableObject</a:t>
            </a:r>
            <a:r>
              <a:rPr kumimoji="1" lang="ja-JP" altLang="en-US" dirty="0" smtClean="0"/>
              <a:t>を使った。</a:t>
            </a:r>
            <a:endParaRPr kumimoji="1" lang="en-US" altLang="ja-JP" dirty="0" smtClean="0"/>
          </a:p>
          <a:p>
            <a:r>
              <a:rPr lang="en-US" altLang="ja-JP" dirty="0" err="1" smtClean="0"/>
              <a:t>UnityEvent</a:t>
            </a:r>
            <a:r>
              <a:rPr lang="ja-JP" altLang="en-US" dirty="0" smtClean="0"/>
              <a:t>を使った。</a:t>
            </a:r>
            <a:endParaRPr lang="en-US" altLang="ja-JP" dirty="0" smtClean="0"/>
          </a:p>
          <a:p>
            <a:r>
              <a:rPr kumimoji="1" lang="ja-JP" altLang="en-US" dirty="0" smtClean="0"/>
              <a:t>遊んだ。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8923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質問、あるかい？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3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おしまい。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355015" y="6471137"/>
            <a:ext cx="2836984" cy="386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5400" b="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 smtClean="0"/>
              <a:t>To be continued…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93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6600" b="1" dirty="0" smtClean="0"/>
              <a:t>Unity</a:t>
            </a:r>
            <a:r>
              <a:rPr kumimoji="1" lang="ja-JP" altLang="en-US" dirty="0" smtClean="0"/>
              <a:t>のバージョンは</a:t>
            </a:r>
            <a:r>
              <a:rPr kumimoji="1" lang="en-US" altLang="ja-JP" sz="6600" b="1" dirty="0" smtClean="0"/>
              <a:t>???</a:t>
            </a:r>
            <a:endParaRPr kumimoji="1" lang="ja-JP" altLang="en-US" sz="6600" b="1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386"/>
            <a:ext cx="12192000" cy="5711974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386"/>
            <a:ext cx="12192000" cy="582701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793"/>
            <a:ext cx="12192000" cy="5733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19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-01 </a:t>
            </a:r>
            <a:r>
              <a:rPr kumimoji="1" lang="ja-JP" altLang="en-US" dirty="0" smtClean="0"/>
              <a:t>プロジェクトの作成</a:t>
            </a:r>
            <a:endParaRPr kumimoji="1" lang="ja-JP" altLang="en-US" dirty="0"/>
          </a:p>
        </p:txBody>
      </p:sp>
      <p:sp>
        <p:nvSpPr>
          <p:cNvPr id="6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657224" y="2157731"/>
            <a:ext cx="10772775" cy="3808412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早速、プロジェクトを作ろう</a:t>
            </a:r>
            <a:endParaRPr lang="en-US" altLang="ja-JP" sz="3200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17" y="0"/>
            <a:ext cx="11291244" cy="6858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33"/>
            <a:ext cx="12192000" cy="579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4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だいぶ早送りでお送りします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29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-02 </a:t>
            </a:r>
            <a:r>
              <a:rPr lang="ja-JP" altLang="en-US" dirty="0" smtClean="0"/>
              <a:t>プレイヤーを動かそう！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キーボードで上下左右に動く。</a:t>
            </a:r>
            <a:endParaRPr kumimoji="1" lang="en-US" altLang="ja-JP" sz="3200" dirty="0" smtClean="0"/>
          </a:p>
          <a:p>
            <a:r>
              <a:rPr lang="en-US" altLang="ja-JP" sz="3200" dirty="0" err="1" smtClean="0"/>
              <a:t>PlayerMove.cs</a:t>
            </a:r>
            <a:r>
              <a:rPr lang="ja-JP" altLang="en-US" sz="3200" dirty="0" smtClean="0"/>
              <a:t>に書こう！</a:t>
            </a:r>
            <a:endParaRPr lang="en-US" altLang="ja-JP" sz="3200" dirty="0" smtClean="0"/>
          </a:p>
          <a:p>
            <a:r>
              <a:rPr lang="ja-JP" altLang="en-US" sz="3200" dirty="0" smtClean="0"/>
              <a:t>今日作る</a:t>
            </a:r>
            <a:r>
              <a:rPr lang="en-US" altLang="ja-JP" sz="3200" dirty="0" err="1" smtClean="0"/>
              <a:t>GameObject</a:t>
            </a:r>
            <a:r>
              <a:rPr lang="ja-JP" altLang="en-US" sz="3200" dirty="0" smtClean="0"/>
              <a:t>はみんな</a:t>
            </a:r>
            <a:endParaRPr lang="en-US" altLang="ja-JP" sz="3200" dirty="0" smtClean="0"/>
          </a:p>
          <a:p>
            <a:r>
              <a:rPr lang="ja-JP" altLang="en-US" sz="3200" dirty="0" smtClean="0"/>
              <a:t>　　　　　　　　　　　　プレハブにもして</a:t>
            </a:r>
            <a:r>
              <a:rPr lang="ja-JP" altLang="en-US" sz="3200" dirty="0"/>
              <a:t>おこう！</a:t>
            </a:r>
            <a:endParaRPr lang="en-US" altLang="ja-JP" sz="32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8563708" y="3358662"/>
            <a:ext cx="3628292" cy="34993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821" y="3973332"/>
            <a:ext cx="2438740" cy="243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8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-03</a:t>
            </a:r>
            <a:r>
              <a:rPr lang="ja-JP" altLang="en-US" dirty="0" smtClean="0"/>
              <a:t> 弾を</a:t>
            </a:r>
            <a:r>
              <a:rPr lang="ja-JP" altLang="en-US" dirty="0"/>
              <a:t>撃てる</a:t>
            </a:r>
            <a:r>
              <a:rPr lang="ja-JP" altLang="en-US" dirty="0" smtClean="0"/>
              <a:t>ようにしよう！！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画像はデフォルトの画像を使おう</a:t>
            </a:r>
            <a:endParaRPr kumimoji="1" lang="en-US" altLang="ja-JP" dirty="0" smtClean="0"/>
          </a:p>
          <a:p>
            <a:r>
              <a:rPr lang="ja-JP" altLang="en-US" dirty="0" smtClean="0"/>
              <a:t>ただ上に進めば</a:t>
            </a:r>
            <a:r>
              <a:rPr lang="ja-JP" altLang="en-US" dirty="0" err="1" smtClean="0"/>
              <a:t>いいだけなの</a:t>
            </a:r>
            <a:r>
              <a:rPr lang="ja-JP" altLang="en-US" dirty="0" smtClean="0"/>
              <a:t>っ！！</a:t>
            </a:r>
            <a:endParaRPr lang="en-US" altLang="ja-JP" dirty="0" smtClean="0"/>
          </a:p>
          <a:p>
            <a:r>
              <a:rPr lang="ja-JP" altLang="en-US" dirty="0"/>
              <a:t>スクリプト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PlayerShooter.cs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BurretMove.cs</a:t>
            </a:r>
            <a:r>
              <a:rPr lang="ja-JP" altLang="en-US" dirty="0" smtClean="0"/>
              <a:t>ね！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1618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-04 </a:t>
            </a:r>
            <a:r>
              <a:rPr kumimoji="1" lang="ja-JP" altLang="en-US" dirty="0" smtClean="0"/>
              <a:t>敵を生成しよう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dirty="0"/>
              <a:t>画面の上から現れます。コワイネ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r>
              <a:rPr kumimoji="1" lang="en-US" altLang="ja-JP" dirty="0" err="1" smtClean="0"/>
              <a:t>EnemySpawner.cs</a:t>
            </a:r>
            <a:r>
              <a:rPr lang="ja-JP" altLang="en-US" dirty="0" smtClean="0"/>
              <a:t>を作ろう！</a:t>
            </a:r>
            <a:endParaRPr lang="en-US" altLang="ja-JP" dirty="0" smtClean="0"/>
          </a:p>
          <a:p>
            <a:r>
              <a:rPr kumimoji="1" lang="ja-JP" altLang="en-US" dirty="0"/>
              <a:t>ついで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Enemy</a:t>
            </a:r>
            <a:r>
              <a:rPr kumimoji="1" lang="ja-JP" altLang="en-US" dirty="0" smtClean="0"/>
              <a:t>のスクリプトを作成！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831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-Ex01</a:t>
            </a:r>
            <a:r>
              <a:rPr lang="ja-JP" altLang="en-US" dirty="0"/>
              <a:t> </a:t>
            </a:r>
            <a:r>
              <a:rPr lang="ja-JP" altLang="en-US" dirty="0" smtClean="0"/>
              <a:t>生成情報を外部で持とう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ついにたどり着きました本日のメイン！</a:t>
            </a:r>
            <a:endParaRPr lang="en-US" altLang="ja-JP" dirty="0"/>
          </a:p>
          <a:p>
            <a:r>
              <a:rPr lang="en-US" altLang="ja-JP" dirty="0" err="1" smtClean="0"/>
              <a:t>ScriptableObject</a:t>
            </a:r>
            <a:r>
              <a:rPr lang="ja-JP" altLang="en-US" dirty="0" smtClean="0"/>
              <a:t>のお時間です！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261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1096</TotalTime>
  <Words>348</Words>
  <Application>Microsoft Office PowerPoint</Application>
  <PresentationFormat>ワイド画面</PresentationFormat>
  <Paragraphs>58</Paragraphs>
  <Slides>23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7" baseType="lpstr">
      <vt:lpstr>ＭＳ Ｐゴシック</vt:lpstr>
      <vt:lpstr>Arial</vt:lpstr>
      <vt:lpstr>Calibri Light</vt:lpstr>
      <vt:lpstr>メトロポリタン</vt:lpstr>
      <vt:lpstr>第一回Ex先輩塾</vt:lpstr>
      <vt:lpstr>お久しぶりです</vt:lpstr>
      <vt:lpstr>Unityのバージョンは???</vt:lpstr>
      <vt:lpstr>-01 プロジェクトの作成</vt:lpstr>
      <vt:lpstr>だいぶ早送りでお送りします</vt:lpstr>
      <vt:lpstr>-02 プレイヤーを動かそう！</vt:lpstr>
      <vt:lpstr>-03 弾を撃てるようにしよう！！</vt:lpstr>
      <vt:lpstr>-04 敵を生成しよう</vt:lpstr>
      <vt:lpstr>-Ex01 生成情報を外部で持とう</vt:lpstr>
      <vt:lpstr>ScriptableObject</vt:lpstr>
      <vt:lpstr>-Ex02 データの設定</vt:lpstr>
      <vt:lpstr>-05 当たり判定の設定</vt:lpstr>
      <vt:lpstr>-Ex03　当たったときの処理</vt:lpstr>
      <vt:lpstr>UnityEvent</vt:lpstr>
      <vt:lpstr>-Ex04 処理の設定</vt:lpstr>
      <vt:lpstr>-06 実行しよう！</vt:lpstr>
      <vt:lpstr>気分で遊んでみよう</vt:lpstr>
      <vt:lpstr>何したい？</vt:lpstr>
      <vt:lpstr>ダメージのエフェクトほしいなぁ、、、</vt:lpstr>
      <vt:lpstr>-07 エフェクト</vt:lpstr>
      <vt:lpstr>-08 まとめ</vt:lpstr>
      <vt:lpstr>質問、あるかい？</vt:lpstr>
      <vt:lpstr>おしまい。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第一回Ex先輩塾</dc:title>
  <dc:creator>萩原 望</dc:creator>
  <cp:lastModifiedBy>萩原 望</cp:lastModifiedBy>
  <cp:revision>28</cp:revision>
  <dcterms:created xsi:type="dcterms:W3CDTF">2019-06-09T14:58:26Z</dcterms:created>
  <dcterms:modified xsi:type="dcterms:W3CDTF">2019-06-10T09:45:44Z</dcterms:modified>
</cp:coreProperties>
</file>