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8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27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056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9613" y="2599901"/>
            <a:ext cx="10772775" cy="1658198"/>
          </a:xfrm>
        </p:spPr>
        <p:txBody>
          <a:bodyPr/>
          <a:lstStyle>
            <a:lvl1pPr algn="ctr">
              <a:defRPr b="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08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fld id="{52C02EEC-7546-44F6-B0D0-BD68F975E721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3"/>
          </p:nvPr>
        </p:nvSpPr>
        <p:spPr>
          <a:xfrm>
            <a:off x="657224" y="2157731"/>
            <a:ext cx="10772775" cy="380841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ホームベース 8"/>
          <p:cNvSpPr/>
          <p:nvPr userDrawn="1"/>
        </p:nvSpPr>
        <p:spPr>
          <a:xfrm flipH="1">
            <a:off x="685800" y="1625975"/>
            <a:ext cx="11506199" cy="142250"/>
          </a:xfrm>
          <a:prstGeom prst="homePlat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903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1122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7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765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29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3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38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41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725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1A4456D-5A00-43CF-BA57-16E69A8F0FCA}" type="datetimeFigureOut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2C02EEC-7546-44F6-B0D0-BD68F975E72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11429999" y="0"/>
            <a:ext cx="762000" cy="1625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22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1943100"/>
            <a:ext cx="8912470" cy="1188794"/>
          </a:xfrm>
        </p:spPr>
        <p:txBody>
          <a:bodyPr/>
          <a:lstStyle/>
          <a:p>
            <a:r>
              <a:rPr lang="ja-JP" altLang="en-US" b="1" dirty="0" smtClean="0"/>
              <a:t>第二回</a:t>
            </a:r>
            <a:r>
              <a:rPr kumimoji="1" lang="en-US" altLang="ja-JP" sz="11500" b="1" dirty="0" smtClean="0">
                <a:solidFill>
                  <a:srgbClr val="C00000"/>
                </a:solidFill>
              </a:rPr>
              <a:t>Ex</a:t>
            </a:r>
            <a:r>
              <a:rPr kumimoji="1" lang="ja-JP" altLang="en-US" b="1" dirty="0" smtClean="0"/>
              <a:t>先輩塾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32084" y="3131894"/>
            <a:ext cx="9144000" cy="1655762"/>
          </a:xfrm>
        </p:spPr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97008" y="6379186"/>
            <a:ext cx="4135316" cy="5537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kumimoji="1"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２０１９年６月１７日（月）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919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11500" dirty="0" smtClean="0"/>
              <a:t>質問大会します！</a:t>
            </a:r>
            <a:endParaRPr kumimoji="1" lang="ja-JP" altLang="en-US" sz="11500" dirty="0"/>
          </a:p>
        </p:txBody>
      </p:sp>
    </p:spTree>
    <p:extLst>
      <p:ext uri="{BB962C8B-B14F-4D97-AF65-F5344CB8AC3E}">
        <p14:creationId xmlns:p14="http://schemas.microsoft.com/office/powerpoint/2010/main" val="2622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おしまい。</a:t>
            </a:r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9355015" y="6471137"/>
            <a:ext cx="2836984" cy="3868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1" sz="5400" b="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 smtClean="0"/>
              <a:t>To be continued…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932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1216</TotalTime>
  <Words>20</Words>
  <Application>Microsoft Office PowerPoint</Application>
  <PresentationFormat>ワイド画面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 Light</vt:lpstr>
      <vt:lpstr>メトロポリタン</vt:lpstr>
      <vt:lpstr>第二回Ex先輩塾</vt:lpstr>
      <vt:lpstr>質問大会します！</vt:lpstr>
      <vt:lpstr>おしまい。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第一回Ex先輩塾</dc:title>
  <dc:creator>萩原 望</dc:creator>
  <cp:lastModifiedBy>萩原 望</cp:lastModifiedBy>
  <cp:revision>34</cp:revision>
  <dcterms:created xsi:type="dcterms:W3CDTF">2019-06-09T14:58:26Z</dcterms:created>
  <dcterms:modified xsi:type="dcterms:W3CDTF">2019-06-16T23:50:20Z</dcterms:modified>
</cp:coreProperties>
</file>