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74" r:id="rId4"/>
    <p:sldId id="275" r:id="rId5"/>
    <p:sldId id="276" r:id="rId6"/>
    <p:sldId id="278" r:id="rId7"/>
    <p:sldId id="277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4" r:id="rId20"/>
    <p:sldId id="295" r:id="rId21"/>
    <p:sldId id="290" r:id="rId22"/>
    <p:sldId id="291" r:id="rId23"/>
    <p:sldId id="292" r:id="rId24"/>
    <p:sldId id="293" r:id="rId25"/>
    <p:sldId id="296" r:id="rId26"/>
    <p:sldId id="297" r:id="rId27"/>
    <p:sldId id="298" r:id="rId28"/>
    <p:sldId id="299" r:id="rId29"/>
    <p:sldId id="300" r:id="rId30"/>
    <p:sldId id="301" r:id="rId31"/>
    <p:sldId id="272" r:id="rId3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C7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38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1A4456D-5A00-43CF-BA57-16E69A8F0FCA}" type="datetimeFigureOut">
              <a:rPr kumimoji="1" lang="ja-JP" altLang="en-US" smtClean="0"/>
              <a:t>2019/6/24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11429999" y="0"/>
            <a:ext cx="762000" cy="1625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981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27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056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9613" y="2599901"/>
            <a:ext cx="10772775" cy="1658198"/>
          </a:xfrm>
        </p:spPr>
        <p:txBody>
          <a:bodyPr/>
          <a:lstStyle>
            <a:lvl1pPr algn="ctr">
              <a:defRPr b="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11429999" y="0"/>
            <a:ext cx="762000" cy="16259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088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ユーザー設定レイアウト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2299981"/>
            <a:ext cx="10772775" cy="3512718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  <a:lvl2pPr algn="ctr">
              <a:defRPr>
                <a:solidFill>
                  <a:schemeClr val="accent1"/>
                </a:solidFill>
              </a:defRPr>
            </a:lvl2pPr>
            <a:lvl3pPr algn="ctr">
              <a:defRPr>
                <a:solidFill>
                  <a:schemeClr val="accent1"/>
                </a:solidFill>
              </a:defRPr>
            </a:lvl3pPr>
            <a:lvl4pPr algn="ctr">
              <a:defRPr>
                <a:solidFill>
                  <a:schemeClr val="accent1"/>
                </a:solidFill>
              </a:defRPr>
            </a:lvl4pPr>
            <a:lvl5pPr algn="ctr"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898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25000"/>
                  </a:schemeClr>
                </a:solidFill>
              </a:defRPr>
            </a:lvl1pPr>
          </a:lstStyle>
          <a:p>
            <a:fld id="{52C02EEC-7546-44F6-B0D0-BD68F975E72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657224" y="2157731"/>
            <a:ext cx="10772775" cy="3808412"/>
          </a:xfrm>
        </p:spPr>
        <p:txBody>
          <a:bodyPr>
            <a:normAutofit/>
          </a:bodyPr>
          <a:lstStyle>
            <a:lvl1pPr marL="91440" indent="-91440">
              <a:buFont typeface="Wingdings" panose="05000000000000000000" pitchFamily="2" charset="2"/>
              <a:buChar char="u"/>
              <a:defRPr sz="3200">
                <a:solidFill>
                  <a:schemeClr val="bg1"/>
                </a:solidFill>
              </a:defRPr>
            </a:lvl1pPr>
            <a:lvl2pPr marL="347472" indent="-342900">
              <a:buFont typeface="Wingdings" panose="05000000000000000000" pitchFamily="2" charset="2"/>
              <a:buChar char="u"/>
              <a:defRPr sz="3200">
                <a:solidFill>
                  <a:schemeClr val="bg1"/>
                </a:solidFill>
              </a:defRPr>
            </a:lvl2pPr>
            <a:lvl3pPr marL="548640" indent="-548640">
              <a:buFont typeface="Wingdings" panose="05000000000000000000" pitchFamily="2" charset="2"/>
              <a:buChar char="u"/>
              <a:defRPr sz="2800">
                <a:solidFill>
                  <a:schemeClr val="bg1"/>
                </a:solidFill>
              </a:defRPr>
            </a:lvl3pPr>
            <a:lvl4pPr marL="822960" indent="-822960">
              <a:buFont typeface="Wingdings" panose="05000000000000000000" pitchFamily="2" charset="2"/>
              <a:buChar char="u"/>
              <a:defRPr sz="2400">
                <a:solidFill>
                  <a:schemeClr val="bg1"/>
                </a:solidFill>
              </a:defRPr>
            </a:lvl4pPr>
            <a:lvl5pPr marL="1097280" indent="-1097280">
              <a:buFont typeface="Wingdings" panose="05000000000000000000" pitchFamily="2" charset="2"/>
              <a:buChar char="u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ホームベース 8"/>
          <p:cNvSpPr/>
          <p:nvPr userDrawn="1"/>
        </p:nvSpPr>
        <p:spPr>
          <a:xfrm flipH="1">
            <a:off x="685800" y="1625975"/>
            <a:ext cx="11506199" cy="142250"/>
          </a:xfrm>
          <a:prstGeom prst="homePlat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11429999" y="0"/>
            <a:ext cx="762000" cy="1625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903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122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077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76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290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53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138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418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1A4456D-5A00-43CF-BA57-16E69A8F0FCA}" type="datetimeFigureOut">
              <a:rPr kumimoji="1" lang="ja-JP" altLang="en-US" smtClean="0"/>
              <a:t>2019/6/24</a:t>
            </a:fld>
            <a:endParaRPr kumimoji="1" lang="ja-JP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725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1A4456D-5A00-43CF-BA57-16E69A8F0FCA}" type="datetimeFigureOut">
              <a:rPr kumimoji="1" lang="ja-JP" altLang="en-US" smtClean="0"/>
              <a:t>2019/6/24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11429999" y="0"/>
            <a:ext cx="762000" cy="16259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22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6" r:id="rId13"/>
    <p:sldLayoutId id="2147483685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3999" y="1943100"/>
            <a:ext cx="8912470" cy="1188794"/>
          </a:xfrm>
        </p:spPr>
        <p:txBody>
          <a:bodyPr/>
          <a:lstStyle/>
          <a:p>
            <a:r>
              <a:rPr lang="ja-JP" altLang="en-US" b="1" dirty="0" smtClean="0"/>
              <a:t>第三回</a:t>
            </a:r>
            <a:r>
              <a:rPr kumimoji="1" lang="en-US" altLang="ja-JP" sz="11500" b="1" dirty="0" smtClean="0">
                <a:solidFill>
                  <a:srgbClr val="C00000"/>
                </a:solidFill>
              </a:rPr>
              <a:t>Ex</a:t>
            </a:r>
            <a:r>
              <a:rPr kumimoji="1" lang="ja-JP" altLang="en-US" b="1" dirty="0" smtClean="0"/>
              <a:t>先輩塾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32084" y="3131894"/>
            <a:ext cx="9144000" cy="1655762"/>
          </a:xfrm>
        </p:spPr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97008" y="6379186"/>
            <a:ext cx="4135316" cy="55379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kumimoji="1"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２０１９年６月</a:t>
            </a:r>
            <a:r>
              <a:rPr lang="ja-JP" altLang="en-US" dirty="0"/>
              <a:t>２４</a:t>
            </a:r>
            <a:r>
              <a:rPr lang="ja-JP" altLang="en-US" dirty="0" smtClean="0"/>
              <a:t>日（月）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919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Active</a:t>
            </a:r>
            <a:r>
              <a:rPr kumimoji="1" lang="ja-JP" altLang="en-US" dirty="0" smtClean="0"/>
              <a:t>切り替えしたいなぁ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515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-05</a:t>
            </a:r>
            <a:r>
              <a:rPr kumimoji="1" lang="ja-JP" altLang="en-US" dirty="0" smtClean="0"/>
              <a:t>　</a:t>
            </a:r>
            <a:r>
              <a:rPr kumimoji="1" lang="en-US" altLang="ja-JP" sz="4800" dirty="0" err="1" smtClean="0"/>
              <a:t>GameObject</a:t>
            </a:r>
            <a:r>
              <a:rPr lang="ja-JP" altLang="en-US" dirty="0" smtClean="0"/>
              <a:t>をトグルで切り替え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トグルの表示、できる？</a:t>
            </a:r>
            <a:endParaRPr kumimoji="1" lang="en-US" altLang="ja-JP" dirty="0" smtClean="0"/>
          </a:p>
          <a:p>
            <a:r>
              <a:rPr lang="ja-JP" altLang="en-US" dirty="0" smtClean="0"/>
              <a:t>被らない</a:t>
            </a:r>
            <a:r>
              <a:rPr lang="ja-JP" altLang="en-US" dirty="0"/>
              <a:t>ように</a:t>
            </a:r>
            <a:r>
              <a:rPr lang="ja-JP" altLang="en-US" dirty="0" smtClean="0"/>
              <a:t>ね！！！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541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position</a:t>
            </a:r>
            <a:r>
              <a:rPr kumimoji="1" lang="ja-JP" altLang="en-US" dirty="0" smtClean="0"/>
              <a:t>のコピペがしたい？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362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-06</a:t>
            </a:r>
            <a:r>
              <a:rPr kumimoji="1" lang="ja-JP" altLang="en-US" dirty="0" smtClean="0"/>
              <a:t>　ボタンでコピペさせよう！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ボタンを２個用意</a:t>
            </a:r>
            <a:endParaRPr kumimoji="1" lang="en-US" altLang="ja-JP" dirty="0" smtClean="0"/>
          </a:p>
          <a:p>
            <a:r>
              <a:rPr lang="en-US" altLang="ja-JP" dirty="0" smtClean="0"/>
              <a:t>Vector3</a:t>
            </a:r>
            <a:r>
              <a:rPr lang="ja-JP" altLang="en-US" dirty="0" err="1" smtClean="0"/>
              <a:t>を保</a:t>
            </a:r>
            <a:r>
              <a:rPr lang="ja-JP" altLang="en-US" dirty="0" smtClean="0"/>
              <a:t>存</a:t>
            </a:r>
            <a:r>
              <a:rPr lang="ja-JP" altLang="en-US" dirty="0"/>
              <a:t>して</a:t>
            </a:r>
            <a:r>
              <a:rPr lang="ja-JP" altLang="en-US" dirty="0" smtClean="0"/>
              <a:t>おこう。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692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フォーカス、する？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423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-07 </a:t>
            </a:r>
            <a:r>
              <a:rPr kumimoji="1" lang="ja-JP" altLang="en-US" dirty="0" smtClean="0"/>
              <a:t>ボタンでカメラを向かわせよう！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 smtClean="0"/>
              <a:t>シーンビューのカメラを移動させよう！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49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オブジェクト破壊しちゃえ！！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096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-08 </a:t>
            </a:r>
            <a:r>
              <a:rPr kumimoji="1" lang="ja-JP" altLang="en-US" dirty="0" smtClean="0"/>
              <a:t>ボタン</a:t>
            </a:r>
            <a:r>
              <a:rPr lang="ja-JP" altLang="en-US" dirty="0" smtClean="0"/>
              <a:t>で</a:t>
            </a:r>
            <a:r>
              <a:rPr lang="en-US" altLang="ja-JP" dirty="0" smtClean="0"/>
              <a:t>Destroy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 dirty="0" smtClean="0"/>
              <a:t>Destroy</a:t>
            </a:r>
            <a:r>
              <a:rPr lang="ja-JP" altLang="en-US" dirty="0" smtClean="0"/>
              <a:t>知ってる？</a:t>
            </a:r>
            <a:endParaRPr lang="en-US" altLang="ja-JP" dirty="0" smtClean="0"/>
          </a:p>
          <a:p>
            <a:r>
              <a:rPr kumimoji="1" lang="ja-JP" altLang="en-US" dirty="0"/>
              <a:t>まぁ</a:t>
            </a:r>
            <a:r>
              <a:rPr kumimoji="1" lang="ja-JP" altLang="en-US" dirty="0" smtClean="0"/>
              <a:t>、使えないんだけどネ♡</a:t>
            </a:r>
            <a:endParaRPr kumimoji="1" lang="en-US" altLang="ja-JP" dirty="0" smtClean="0"/>
          </a:p>
          <a:p>
            <a:r>
              <a:rPr lang="ja-JP" altLang="en-US" dirty="0"/>
              <a:t>え</a:t>
            </a:r>
            <a:r>
              <a:rPr lang="ja-JP" altLang="en-US" dirty="0" smtClean="0"/>
              <a:t>？どうしても</a:t>
            </a:r>
            <a:r>
              <a:rPr lang="en-US" altLang="ja-JP" dirty="0" smtClean="0"/>
              <a:t>Destroy</a:t>
            </a:r>
            <a:r>
              <a:rPr lang="ja-JP" altLang="en-US" dirty="0" smtClean="0"/>
              <a:t>したい？しょうがないなぁ、、、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672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ウィンドウつくりたい！！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620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どんなのつくる？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シェーダーグラフ？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タイムライン？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シーンビュー？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インスペクター？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98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</a:t>
            </a:r>
            <a:r>
              <a:rPr kumimoji="1" lang="ja-JP" altLang="en-US" dirty="0" smtClean="0"/>
              <a:t>今日のメニュー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kumimoji="1" lang="en-US" altLang="ja-JP" sz="4800" dirty="0" smtClean="0"/>
              <a:t>Editor</a:t>
            </a:r>
            <a:r>
              <a:rPr kumimoji="1" lang="ja-JP" altLang="en-US" sz="4800" dirty="0" smtClean="0"/>
              <a:t>拡張入門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56707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簡単なのにします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323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-09</a:t>
            </a:r>
            <a:r>
              <a:rPr kumimoji="1" lang="ja-JP" altLang="en-US" dirty="0" smtClean="0"/>
              <a:t>　</a:t>
            </a:r>
            <a:r>
              <a:rPr kumimoji="1" lang="en-US" altLang="ja-JP" dirty="0" err="1" smtClean="0"/>
              <a:t>EditorWindow</a:t>
            </a:r>
            <a:r>
              <a:rPr kumimoji="1" lang="ja-JP" altLang="en-US" dirty="0" smtClean="0"/>
              <a:t>の作成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smtClean="0"/>
              <a:t>Window</a:t>
            </a:r>
            <a:r>
              <a:rPr kumimoji="1" lang="ja-JP" altLang="en-US" dirty="0" smtClean="0"/>
              <a:t>作成、しよ？</a:t>
            </a:r>
            <a:endParaRPr kumimoji="1" lang="en-US" altLang="ja-JP" dirty="0" smtClean="0"/>
          </a:p>
          <a:p>
            <a:r>
              <a:rPr lang="ja-JP" altLang="en-US" dirty="0"/>
              <a:t>あ</a:t>
            </a:r>
            <a:r>
              <a:rPr lang="ja-JP" altLang="en-US" dirty="0" smtClean="0"/>
              <a:t>、サイズ固定ね！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884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1027753" cy="1658198"/>
          </a:xfrm>
        </p:spPr>
        <p:txBody>
          <a:bodyPr/>
          <a:lstStyle/>
          <a:p>
            <a:r>
              <a:rPr kumimoji="1" lang="en-US" altLang="ja-JP" dirty="0" smtClean="0"/>
              <a:t>-10</a:t>
            </a:r>
            <a:r>
              <a:rPr lang="ja-JP" altLang="en-US" dirty="0"/>
              <a:t> </a:t>
            </a:r>
            <a:r>
              <a:rPr lang="ja-JP" altLang="en-US" sz="5400" dirty="0" smtClean="0"/>
              <a:t>ｼｮｰﾄｶｯﾄｷｰ</a:t>
            </a:r>
            <a:r>
              <a:rPr lang="ja-JP" altLang="en-US" dirty="0" smtClean="0"/>
              <a:t>で</a:t>
            </a:r>
            <a:r>
              <a:rPr lang="ja-JP" altLang="en-US" sz="5400" dirty="0" smtClean="0"/>
              <a:t>開きたい</a:t>
            </a:r>
            <a:r>
              <a:rPr lang="en-US" altLang="ja-JP" dirty="0"/>
              <a:t>!</a:t>
            </a:r>
            <a:r>
              <a:rPr lang="en-US" altLang="ja-JP" dirty="0" smtClean="0"/>
              <a:t>/</a:t>
            </a:r>
            <a:r>
              <a:rPr lang="ja-JP" altLang="en-US" sz="5400" dirty="0" smtClean="0"/>
              <a:t>閉じたい</a:t>
            </a:r>
            <a:r>
              <a:rPr lang="en-US" altLang="ja-JP" sz="5400" dirty="0" smtClean="0"/>
              <a:t>!</a:t>
            </a:r>
            <a:endParaRPr kumimoji="1"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err="1" smtClean="0"/>
              <a:t>Alt+E</a:t>
            </a:r>
            <a:r>
              <a:rPr kumimoji="1" lang="ja-JP" altLang="en-US" dirty="0" smtClean="0"/>
              <a:t>で開いて、</a:t>
            </a:r>
            <a:r>
              <a:rPr kumimoji="1" lang="en-US" altLang="ja-JP" dirty="0" smtClean="0"/>
              <a:t>Escape</a:t>
            </a:r>
            <a:r>
              <a:rPr kumimoji="1" lang="ja-JP" altLang="en-US" dirty="0" smtClean="0"/>
              <a:t>で閉じてみよう！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265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-11</a:t>
            </a:r>
            <a:r>
              <a:rPr kumimoji="1" lang="ja-JP" altLang="en-US" dirty="0" smtClean="0"/>
              <a:t>　文字が出したい！！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うーん</a:t>
            </a:r>
            <a:r>
              <a:rPr kumimoji="1" lang="ja-JP" altLang="en-US" dirty="0" err="1" smtClean="0"/>
              <a:t>、、、</a:t>
            </a:r>
            <a:r>
              <a:rPr kumimoji="1" lang="ja-JP" altLang="en-US" dirty="0" smtClean="0"/>
              <a:t>整列</a:t>
            </a:r>
            <a:r>
              <a:rPr kumimoji="1" lang="ja-JP" altLang="en-US" dirty="0" err="1" smtClean="0"/>
              <a:t>っ</a:t>
            </a:r>
            <a:r>
              <a:rPr kumimoji="1" lang="ja-JP" altLang="en-US" dirty="0" smtClean="0"/>
              <a:t>！！</a:t>
            </a:r>
            <a:endParaRPr kumimoji="1" lang="en-US" altLang="ja-JP" dirty="0" smtClean="0"/>
          </a:p>
          <a:p>
            <a:r>
              <a:rPr lang="ja-JP" altLang="en-US" dirty="0" smtClean="0"/>
              <a:t>フォントサイズ！</a:t>
            </a:r>
            <a:endParaRPr lang="en-US" altLang="ja-JP" dirty="0" smtClean="0"/>
          </a:p>
          <a:p>
            <a:r>
              <a:rPr kumimoji="1" lang="ja-JP" altLang="en-US" dirty="0" smtClean="0"/>
              <a:t>フォントカラー！</a:t>
            </a:r>
            <a:endParaRPr kumimoji="1" lang="en-US" altLang="ja-JP" dirty="0" smtClean="0"/>
          </a:p>
          <a:p>
            <a:r>
              <a:rPr lang="ja-JP" altLang="en-US" dirty="0" smtClean="0"/>
              <a:t>やったぁ</a:t>
            </a:r>
            <a:r>
              <a:rPr lang="ja-JP" altLang="en-US" dirty="0"/>
              <a:t>♪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61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-12 </a:t>
            </a:r>
            <a:r>
              <a:rPr kumimoji="1" lang="ja-JP" altLang="en-US" dirty="0" smtClean="0"/>
              <a:t>オブジェクト設定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ゲームオブジェクトの設定がしたいだけなんだ。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940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-13 </a:t>
            </a:r>
            <a:r>
              <a:rPr kumimoji="1" lang="ja-JP" altLang="en-US" dirty="0" smtClean="0"/>
              <a:t>警告の表示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とりあえず出しとけばなんとかなる。</a:t>
            </a:r>
            <a:endParaRPr kumimoji="1" lang="en-US" altLang="ja-JP" dirty="0" smtClean="0"/>
          </a:p>
          <a:p>
            <a:r>
              <a:rPr lang="ja-JP" altLang="en-US" dirty="0" smtClean="0"/>
              <a:t>大事</a:t>
            </a:r>
            <a:endParaRPr lang="en-US" altLang="ja-JP" dirty="0" smtClean="0"/>
          </a:p>
          <a:p>
            <a:r>
              <a:rPr kumimoji="1" lang="ja-JP" altLang="en-US" dirty="0"/>
              <a:t>マジで</a:t>
            </a:r>
            <a:r>
              <a:rPr kumimoji="1" lang="ja-JP" altLang="en-US" dirty="0" smtClean="0"/>
              <a:t>大事</a:t>
            </a:r>
            <a:endParaRPr kumimoji="1" lang="en-US" altLang="ja-JP" dirty="0" smtClean="0"/>
          </a:p>
          <a:p>
            <a:r>
              <a:rPr lang="ja-JP" altLang="en-US" dirty="0" smtClean="0"/>
              <a:t>間に合わなくても、エラーです</a:t>
            </a:r>
            <a:r>
              <a:rPr lang="en-US" altLang="ja-JP" dirty="0" smtClean="0"/>
              <a:t>!</a:t>
            </a:r>
            <a:r>
              <a:rPr lang="ja-JP" altLang="en-US" dirty="0" err="1" smtClean="0"/>
              <a:t>って</a:t>
            </a:r>
            <a:r>
              <a:rPr lang="ja-JP" altLang="en-US" dirty="0" smtClean="0"/>
              <a:t>表示すればなんとかなる</a:t>
            </a:r>
            <a:r>
              <a:rPr lang="en-US" altLang="ja-JP" dirty="0" smtClean="0"/>
              <a:t>!</a:t>
            </a:r>
          </a:p>
          <a:p>
            <a:r>
              <a:rPr lang="ja-JP" altLang="en-US" dirty="0"/>
              <a:t>楽</a:t>
            </a:r>
            <a:r>
              <a:rPr lang="ja-JP" altLang="en-US" dirty="0" smtClean="0"/>
              <a:t>ちん</a:t>
            </a:r>
            <a:endParaRPr lang="en-US" altLang="ja-JP" dirty="0" smtClean="0"/>
          </a:p>
          <a:p>
            <a:r>
              <a:rPr kumimoji="1" lang="ja-JP" altLang="en-US" dirty="0"/>
              <a:t>文句</a:t>
            </a:r>
            <a:r>
              <a:rPr kumimoji="1" lang="ja-JP" altLang="en-US" dirty="0" smtClean="0"/>
              <a:t>が少なくなる！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97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-14 </a:t>
            </a:r>
            <a:r>
              <a:rPr kumimoji="1" lang="ja-JP" altLang="en-US" dirty="0" smtClean="0"/>
              <a:t>各種</a:t>
            </a:r>
            <a:r>
              <a:rPr lang="ja-JP" altLang="en-US" dirty="0"/>
              <a:t>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個数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とか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間隔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とか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設定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したい</a:t>
            </a:r>
            <a:r>
              <a:rPr kumimoji="1" lang="en-US" altLang="ja-JP" dirty="0" smtClean="0"/>
              <a:t>/</a:t>
            </a:r>
            <a:r>
              <a:rPr kumimoji="1" lang="ja-JP" altLang="en-US" dirty="0" err="1" smtClean="0"/>
              <a:t>です</a:t>
            </a:r>
            <a:r>
              <a:rPr kumimoji="1" lang="en-US" altLang="ja-JP" dirty="0" smtClean="0"/>
              <a:t>/</a:t>
            </a:r>
            <a:r>
              <a:rPr kumimoji="1" lang="ja-JP" altLang="en-US" dirty="0" err="1" smtClean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777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-15 </a:t>
            </a:r>
            <a:r>
              <a:rPr kumimoji="1" lang="ja-JP" altLang="en-US" dirty="0" smtClean="0"/>
              <a:t>生成の儀式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 dirty="0" smtClean="0"/>
              <a:t>Instantiate</a:t>
            </a:r>
            <a:r>
              <a:rPr lang="ja-JP" altLang="en-US" dirty="0" smtClean="0"/>
              <a:t>つかって。</a:t>
            </a:r>
            <a:endParaRPr lang="en-US" altLang="ja-JP" dirty="0" smtClean="0"/>
          </a:p>
          <a:p>
            <a:r>
              <a:rPr kumimoji="1" lang="ja-JP" altLang="en-US" dirty="0"/>
              <a:t>生成のタイミングも</a:t>
            </a:r>
            <a:r>
              <a:rPr kumimoji="1" lang="ja-JP" altLang="en-US" dirty="0" smtClean="0"/>
              <a:t>ね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143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6000" b="1" dirty="0" err="1" smtClean="0"/>
              <a:t>GenerateComplete</a:t>
            </a:r>
            <a:r>
              <a:rPr lang="en-US" altLang="ja-JP" sz="6000" b="1" dirty="0" smtClean="0"/>
              <a:t>!</a:t>
            </a:r>
            <a:endParaRPr kumimoji="1" lang="ja-JP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419774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4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-16</a:t>
            </a:r>
            <a:r>
              <a:rPr lang="ja-JP" altLang="en-US" dirty="0"/>
              <a:t> </a:t>
            </a:r>
            <a:r>
              <a:rPr lang="ja-JP" altLang="en-US" dirty="0" smtClean="0"/>
              <a:t>閉じた</a:t>
            </a:r>
            <a:r>
              <a:rPr lang="ja-JP" altLang="en-US" dirty="0"/>
              <a:t>時</a:t>
            </a:r>
            <a:r>
              <a:rPr lang="ja-JP" altLang="en-US" dirty="0" smtClean="0"/>
              <a:t>の後処理を忘れずに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閉じたらリセット！わかった？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73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b="1" dirty="0"/>
              <a:t>Hierarchy</a:t>
            </a:r>
            <a:r>
              <a:rPr lang="ja-JP" altLang="en-US" sz="6000" dirty="0" smtClean="0"/>
              <a:t>の見栄えを変えたい！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318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欲しい機能、ある？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349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おしまい。</a:t>
            </a:r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9355015" y="6471137"/>
            <a:ext cx="2836984" cy="3868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5400" b="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 smtClean="0"/>
              <a:t>To be continued…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932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-01</a:t>
            </a:r>
            <a:r>
              <a:rPr kumimoji="1" lang="ja-JP" altLang="en-US" dirty="0" smtClean="0"/>
              <a:t>　クラスを作成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ja-JP" dirty="0" err="1" smtClean="0"/>
              <a:t>HierarchyExtend</a:t>
            </a:r>
            <a:r>
              <a:rPr lang="ja-JP" altLang="en-US" dirty="0" smtClean="0"/>
              <a:t>クラスを作ろう！</a:t>
            </a:r>
            <a:endParaRPr lang="en-US" altLang="ja-JP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kumimoji="1" lang="en-US" altLang="ja-JP" dirty="0" smtClean="0"/>
              <a:t>Static</a:t>
            </a:r>
            <a:r>
              <a:rPr kumimoji="1" lang="ja-JP" altLang="en-US" dirty="0" smtClean="0"/>
              <a:t>でね！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771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-02</a:t>
            </a:r>
            <a:r>
              <a:rPr kumimoji="1" lang="ja-JP" altLang="en-US" dirty="0" smtClean="0"/>
              <a:t>　背景に色を塗ろう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u"/>
            </a:pPr>
            <a:r>
              <a:rPr lang="ja-JP" altLang="en-US" dirty="0"/>
              <a:t>色</a:t>
            </a:r>
            <a:r>
              <a:rPr lang="ja-JP" altLang="en-US" dirty="0" smtClean="0"/>
              <a:t>を決めよう</a:t>
            </a:r>
            <a:endParaRPr lang="en-US" altLang="ja-JP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kumimoji="1" lang="ja-JP" altLang="en-US" dirty="0"/>
              <a:t>コールバック</a:t>
            </a:r>
            <a:r>
              <a:rPr kumimoji="1" lang="ja-JP" altLang="en-US" dirty="0" smtClean="0"/>
              <a:t>に登録しよう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254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タグがみたいなぁ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04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-03</a:t>
            </a:r>
            <a:r>
              <a:rPr kumimoji="1" lang="ja-JP" altLang="en-US" dirty="0" smtClean="0"/>
              <a:t>　タグを表示しよう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u"/>
            </a:pPr>
            <a:r>
              <a:rPr kumimoji="1" lang="ja-JP" altLang="en-US" dirty="0" smtClean="0"/>
              <a:t>タグを取得しよう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ja-JP" altLang="en-US" dirty="0" smtClean="0"/>
              <a:t>インスタンス</a:t>
            </a:r>
            <a:r>
              <a:rPr lang="en-US" altLang="ja-JP" dirty="0" smtClean="0"/>
              <a:t>ID</a:t>
            </a:r>
            <a:r>
              <a:rPr lang="ja-JP" altLang="en-US" dirty="0" smtClean="0"/>
              <a:t>？なにそれ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241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場所がおかしい！！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763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-04</a:t>
            </a:r>
            <a:r>
              <a:rPr kumimoji="1" lang="ja-JP" altLang="en-US" dirty="0" smtClean="0"/>
              <a:t>　位置の調整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 dirty="0" err="1" smtClean="0"/>
              <a:t>Rect</a:t>
            </a:r>
            <a:r>
              <a:rPr lang="ja-JP" altLang="en-US" dirty="0" smtClean="0"/>
              <a:t>使おう！</a:t>
            </a:r>
            <a:endParaRPr lang="en-US" altLang="ja-JP" dirty="0" smtClean="0"/>
          </a:p>
          <a:p>
            <a:r>
              <a:rPr kumimoji="1" lang="ja-JP" altLang="en-US" dirty="0"/>
              <a:t>どこに</a:t>
            </a:r>
            <a:r>
              <a:rPr kumimoji="1" lang="ja-JP" altLang="en-US" dirty="0" smtClean="0"/>
              <a:t>表示されるかな？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35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メトロポリタン">
  <a:themeElements>
    <a:clrScheme name="メトロポリタン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メトロポリタン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メトロポリタ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TM03457491[[fn=メトロポリタン]]</Template>
  <TotalTime>1562</TotalTime>
  <Words>345</Words>
  <Application>Microsoft Office PowerPoint</Application>
  <PresentationFormat>ワイド画面</PresentationFormat>
  <Paragraphs>72</Paragraphs>
  <Slides>31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6" baseType="lpstr">
      <vt:lpstr>ＭＳ Ｐゴシック</vt:lpstr>
      <vt:lpstr>Arial</vt:lpstr>
      <vt:lpstr>Calibri Light</vt:lpstr>
      <vt:lpstr>Wingdings</vt:lpstr>
      <vt:lpstr>メトロポリタン</vt:lpstr>
      <vt:lpstr>第三回Ex先輩塾</vt:lpstr>
      <vt:lpstr>-今日のメニュー</vt:lpstr>
      <vt:lpstr>Hierarchyの見栄えを変えたい！</vt:lpstr>
      <vt:lpstr>-01　クラスを作成</vt:lpstr>
      <vt:lpstr>-02　背景に色を塗ろう</vt:lpstr>
      <vt:lpstr>タグがみたいなぁ</vt:lpstr>
      <vt:lpstr>-03　タグを表示しよう</vt:lpstr>
      <vt:lpstr>場所がおかしい！！</vt:lpstr>
      <vt:lpstr>-04　位置の調整</vt:lpstr>
      <vt:lpstr>Active切り替えしたいなぁ</vt:lpstr>
      <vt:lpstr>-05　GameObjectをトグルで切り替え</vt:lpstr>
      <vt:lpstr>positionのコピペがしたい？</vt:lpstr>
      <vt:lpstr>-06　ボタンでコピペさせよう！</vt:lpstr>
      <vt:lpstr>フォーカス、する？</vt:lpstr>
      <vt:lpstr>-07 ボタンでカメラを向かわせよう！</vt:lpstr>
      <vt:lpstr>オブジェクト破壊しちゃえ！！</vt:lpstr>
      <vt:lpstr>-08 ボタンでDestroy</vt:lpstr>
      <vt:lpstr>ウィンドウつくりたい！！</vt:lpstr>
      <vt:lpstr>どんなのつくる？</vt:lpstr>
      <vt:lpstr>簡単なのにします</vt:lpstr>
      <vt:lpstr>-09　EditorWindowの作成</vt:lpstr>
      <vt:lpstr>-10 ｼｮｰﾄｶｯﾄｷｰで開きたい!/閉じたい!</vt:lpstr>
      <vt:lpstr>-11　文字が出したい！！</vt:lpstr>
      <vt:lpstr>-12 オブジェクト設定</vt:lpstr>
      <vt:lpstr>-13 警告の表示</vt:lpstr>
      <vt:lpstr>-14 各種設定</vt:lpstr>
      <vt:lpstr>-15 生成の儀式</vt:lpstr>
      <vt:lpstr>GenerateComplete!</vt:lpstr>
      <vt:lpstr>-16 閉じた時の後処理を忘れずに</vt:lpstr>
      <vt:lpstr>欲しい機能、ある？</vt:lpstr>
      <vt:lpstr>おしまい。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第一回Ex先輩塾</dc:title>
  <dc:creator>萩原 望</dc:creator>
  <cp:lastModifiedBy>萩原 望</cp:lastModifiedBy>
  <cp:revision>55</cp:revision>
  <dcterms:created xsi:type="dcterms:W3CDTF">2019-06-09T14:58:26Z</dcterms:created>
  <dcterms:modified xsi:type="dcterms:W3CDTF">2019-06-24T09:08:24Z</dcterms:modified>
</cp:coreProperties>
</file>